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61" r:id="rId5"/>
    <p:sldId id="262" r:id="rId6"/>
    <p:sldId id="263" r:id="rId7"/>
    <p:sldId id="268" r:id="rId8"/>
    <p:sldId id="267" r:id="rId9"/>
    <p:sldId id="266" r:id="rId10"/>
    <p:sldId id="265" r:id="rId11"/>
    <p:sldId id="271" r:id="rId12"/>
    <p:sldId id="264" r:id="rId13"/>
    <p:sldId id="270" r:id="rId14"/>
    <p:sldId id="269" r:id="rId15"/>
    <p:sldId id="273" r:id="rId16"/>
    <p:sldId id="272" r:id="rId17"/>
    <p:sldId id="274" r:id="rId18"/>
  </p:sldIdLst>
  <p:sldSz cx="14630400" cy="8229600"/>
  <p:notesSz cx="8229600" cy="14630400"/>
  <p:embeddedFontLst>
    <p:embeddedFont>
      <p:font typeface="Prata"/>
      <p:regular r:id="rId20"/>
    </p:embeddedFont>
    <p:embeddedFont>
      <p:font typeface="Raleway" pitchFamily="2" charset="0"/>
      <p:regular r:id="rId21"/>
      <p:bold r:id="rId22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BORDÍLS HERRERO" userId="5d7e589b-44fb-4406-98c2-1e2e71ff168c" providerId="ADAL" clId="{46F750DF-0657-48B4-AEB8-33171DB58ADE}"/>
    <pc:docChg chg="undo custSel modSld">
      <pc:chgData name="DIEGO BORDÍLS HERRERO" userId="5d7e589b-44fb-4406-98c2-1e2e71ff168c" providerId="ADAL" clId="{46F750DF-0657-48B4-AEB8-33171DB58ADE}" dt="2024-11-13T17:40:05.183" v="1" actId="20577"/>
      <pc:docMkLst>
        <pc:docMk/>
      </pc:docMkLst>
      <pc:sldChg chg="modSp mod">
        <pc:chgData name="DIEGO BORDÍLS HERRERO" userId="5d7e589b-44fb-4406-98c2-1e2e71ff168c" providerId="ADAL" clId="{46F750DF-0657-48B4-AEB8-33171DB58ADE}" dt="2024-11-13T17:40:05.183" v="1" actId="20577"/>
        <pc:sldMkLst>
          <pc:docMk/>
          <pc:sldMk cId="0" sldId="256"/>
        </pc:sldMkLst>
        <pc:spChg chg="mod">
          <ac:chgData name="DIEGO BORDÍLS HERRERO" userId="5d7e589b-44fb-4406-98c2-1e2e71ff168c" providerId="ADAL" clId="{46F750DF-0657-48B4-AEB8-33171DB58ADE}" dt="2024-11-13T17:40:05.183" v="1" actId="20577"/>
          <ac:spMkLst>
            <pc:docMk/>
            <pc:sldMk cId="0" sldId="256"/>
            <ac:spMk id="7" creationId="{00000000-0000-0000-0000-000000000000}"/>
          </ac:spMkLst>
        </pc:spChg>
      </pc:sldChg>
    </pc:docChg>
  </pc:docChgLst>
  <pc:docChgLst>
    <pc:chgData name="DIEGO BORDÍLS HERRERO" userId="5d7e589b-44fb-4406-98c2-1e2e71ff168c" providerId="ADAL" clId="{DC03C591-77D7-4DC2-AF0F-3EA52407AA50}"/>
    <pc:docChg chg="modSld">
      <pc:chgData name="DIEGO BORDÍLS HERRERO" userId="5d7e589b-44fb-4406-98c2-1e2e71ff168c" providerId="ADAL" clId="{DC03C591-77D7-4DC2-AF0F-3EA52407AA50}" dt="2024-11-12T10:32:22.801" v="2"/>
      <pc:docMkLst>
        <pc:docMk/>
      </pc:docMkLst>
      <pc:sldChg chg="modSp">
        <pc:chgData name="DIEGO BORDÍLS HERRERO" userId="5d7e589b-44fb-4406-98c2-1e2e71ff168c" providerId="ADAL" clId="{DC03C591-77D7-4DC2-AF0F-3EA52407AA50}" dt="2024-11-12T10:32:14.015" v="1" actId="14100"/>
        <pc:sldMkLst>
          <pc:docMk/>
          <pc:sldMk cId="716420959" sldId="273"/>
        </pc:sldMkLst>
        <pc:picChg chg="mod">
          <ac:chgData name="DIEGO BORDÍLS HERRERO" userId="5d7e589b-44fb-4406-98c2-1e2e71ff168c" providerId="ADAL" clId="{DC03C591-77D7-4DC2-AF0F-3EA52407AA50}" dt="2024-11-12T10:32:14.015" v="1" actId="14100"/>
          <ac:picMkLst>
            <pc:docMk/>
            <pc:sldMk cId="716420959" sldId="273"/>
            <ac:picMk id="12290" creationId="{F7E25F09-8F37-77C0-53F3-D36159FDB52C}"/>
          </ac:picMkLst>
        </pc:picChg>
      </pc:sldChg>
      <pc:sldChg chg="addSp modSp">
        <pc:chgData name="DIEGO BORDÍLS HERRERO" userId="5d7e589b-44fb-4406-98c2-1e2e71ff168c" providerId="ADAL" clId="{DC03C591-77D7-4DC2-AF0F-3EA52407AA50}" dt="2024-11-12T10:32:22.801" v="2"/>
        <pc:sldMkLst>
          <pc:docMk/>
          <pc:sldMk cId="2274875099" sldId="274"/>
        </pc:sldMkLst>
        <pc:spChg chg="add mod">
          <ac:chgData name="DIEGO BORDÍLS HERRERO" userId="5d7e589b-44fb-4406-98c2-1e2e71ff168c" providerId="ADAL" clId="{DC03C591-77D7-4DC2-AF0F-3EA52407AA50}" dt="2024-11-12T10:31:30.990" v="0"/>
          <ac:spMkLst>
            <pc:docMk/>
            <pc:sldMk cId="2274875099" sldId="274"/>
            <ac:spMk id="2" creationId="{92029167-90BB-2559-9956-26956AC6657A}"/>
          </ac:spMkLst>
        </pc:spChg>
        <pc:spChg chg="add mod">
          <ac:chgData name="DIEGO BORDÍLS HERRERO" userId="5d7e589b-44fb-4406-98c2-1e2e71ff168c" providerId="ADAL" clId="{DC03C591-77D7-4DC2-AF0F-3EA52407AA50}" dt="2024-11-12T10:32:22.801" v="2"/>
          <ac:spMkLst>
            <pc:docMk/>
            <pc:sldMk cId="2274875099" sldId="274"/>
            <ac:spMk id="3" creationId="{132BE9AE-3510-AD3F-3DA0-33AE4DAF9E7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569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03753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¿Qué es el DNS?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72213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DNS, o Sistema de Nombres de Dominio, es un sistema fundamental que traduce los nombres de dominio fáciles de recordar, como google.com, a las direcciones IP numéricas que las computadoras usan para comunicarse entre sí.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270040" y="5428893"/>
            <a:ext cx="232338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err="1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por</a:t>
            </a: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 Adrian y Diego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13AD7-B20F-8BE2-F707-A2CD83FC7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3672D35-4285-7263-C7E0-FE2735023597}"/>
              </a:ext>
            </a:extLst>
          </p:cNvPr>
          <p:cNvSpPr/>
          <p:nvPr/>
        </p:nvSpPr>
        <p:spPr>
          <a:xfrm>
            <a:off x="3338612" y="640784"/>
            <a:ext cx="7739301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Packet Tracer</a:t>
            </a:r>
            <a:endParaRPr lang="en-US" sz="355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DAEC276-E8F9-0FE2-8A3F-0284BBC8B8B3}"/>
              </a:ext>
            </a:extLst>
          </p:cNvPr>
          <p:cNvSpPr/>
          <p:nvPr/>
        </p:nvSpPr>
        <p:spPr>
          <a:xfrm>
            <a:off x="12763858" y="7636073"/>
            <a:ext cx="1828800" cy="570667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6868340-DFAB-F86E-14EC-FDCBB921E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2700338"/>
            <a:ext cx="822007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48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43A11-9D5E-F365-03A5-684BFA7B3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9ACEA9-5061-5F00-C1CC-6BD126CB0593}"/>
              </a:ext>
            </a:extLst>
          </p:cNvPr>
          <p:cNvSpPr/>
          <p:nvPr/>
        </p:nvSpPr>
        <p:spPr>
          <a:xfrm>
            <a:off x="3338612" y="640784"/>
            <a:ext cx="7739301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Packet Tracer</a:t>
            </a:r>
            <a:endParaRPr lang="en-US" sz="355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88F61DC-39BD-5396-FE66-70289DEFEE3A}"/>
              </a:ext>
            </a:extLst>
          </p:cNvPr>
          <p:cNvSpPr/>
          <p:nvPr/>
        </p:nvSpPr>
        <p:spPr>
          <a:xfrm>
            <a:off x="12763858" y="7636073"/>
            <a:ext cx="1828800" cy="570667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28F688C5-0403-85D6-1FCC-99FD85A08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2176463"/>
            <a:ext cx="8181975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32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87E44-F82A-23F7-C6D6-0A3876BD3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C588A78-CB06-C4D2-E163-EA2B32DA13BD}"/>
              </a:ext>
            </a:extLst>
          </p:cNvPr>
          <p:cNvSpPr/>
          <p:nvPr/>
        </p:nvSpPr>
        <p:spPr>
          <a:xfrm>
            <a:off x="3338612" y="640784"/>
            <a:ext cx="7739301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Packet Tracer</a:t>
            </a:r>
            <a:endParaRPr lang="en-US" sz="355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C9F3B28-C631-78C3-5FA9-0F0BF9BCE4C8}"/>
              </a:ext>
            </a:extLst>
          </p:cNvPr>
          <p:cNvSpPr/>
          <p:nvPr/>
        </p:nvSpPr>
        <p:spPr>
          <a:xfrm>
            <a:off x="12763858" y="7636073"/>
            <a:ext cx="1828800" cy="570667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DEAB6BC-60C8-FF70-7682-EC5E7C510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88" y="2686050"/>
            <a:ext cx="82772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398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6E7CB-161F-7D73-9E6D-A6F58B312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D50B935-D490-4CD8-D9F1-E39C2CD8630D}"/>
              </a:ext>
            </a:extLst>
          </p:cNvPr>
          <p:cNvSpPr/>
          <p:nvPr/>
        </p:nvSpPr>
        <p:spPr>
          <a:xfrm>
            <a:off x="3338612" y="640784"/>
            <a:ext cx="7739301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Packet Tracer</a:t>
            </a:r>
            <a:endParaRPr lang="en-US" sz="355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0246574-AE44-B9DE-8F31-4CF046B88059}"/>
              </a:ext>
            </a:extLst>
          </p:cNvPr>
          <p:cNvSpPr/>
          <p:nvPr/>
        </p:nvSpPr>
        <p:spPr>
          <a:xfrm>
            <a:off x="12763858" y="7636073"/>
            <a:ext cx="1828800" cy="570667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B49FBD4-010C-4821-EA5E-F89D731FF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3" y="1581150"/>
            <a:ext cx="8143875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298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2A43F-E014-D111-8E91-8DD562C98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1F84F22-44A8-5F47-52E3-371086635546}"/>
              </a:ext>
            </a:extLst>
          </p:cNvPr>
          <p:cNvSpPr/>
          <p:nvPr/>
        </p:nvSpPr>
        <p:spPr>
          <a:xfrm>
            <a:off x="3338612" y="640784"/>
            <a:ext cx="7739301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Packet Tracer</a:t>
            </a:r>
            <a:endParaRPr lang="en-US" sz="355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B5C06ED-E100-38BC-0F9D-F2E544FC1AE5}"/>
              </a:ext>
            </a:extLst>
          </p:cNvPr>
          <p:cNvSpPr/>
          <p:nvPr/>
        </p:nvSpPr>
        <p:spPr>
          <a:xfrm>
            <a:off x="12763858" y="7636073"/>
            <a:ext cx="1828800" cy="570667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0CF141A-BDC2-9962-1A37-37ECADC89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19325"/>
            <a:ext cx="82296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54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9CBEB-B7A3-8505-6C81-5AC34F7CA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C8C9FAE-1EB6-97F1-39AA-E2A1BC3CC0AC}"/>
              </a:ext>
            </a:extLst>
          </p:cNvPr>
          <p:cNvSpPr/>
          <p:nvPr/>
        </p:nvSpPr>
        <p:spPr>
          <a:xfrm>
            <a:off x="3338612" y="640784"/>
            <a:ext cx="7739301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Packet Tracer</a:t>
            </a:r>
            <a:endParaRPr lang="en-US" sz="355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75EE5B3-5CE6-DA7B-CF0C-9FB8D80F3724}"/>
              </a:ext>
            </a:extLst>
          </p:cNvPr>
          <p:cNvSpPr/>
          <p:nvPr/>
        </p:nvSpPr>
        <p:spPr>
          <a:xfrm>
            <a:off x="12763858" y="7636073"/>
            <a:ext cx="1828800" cy="570667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7E25F09-8F37-77C0-53F3-D36159FD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3" y="1209069"/>
            <a:ext cx="8258175" cy="672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420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2045E-90C1-2C6C-187A-D82D790FA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26D92E7-7EE5-582B-88F2-51ABA7C8BC8A}"/>
              </a:ext>
            </a:extLst>
          </p:cNvPr>
          <p:cNvSpPr/>
          <p:nvPr/>
        </p:nvSpPr>
        <p:spPr>
          <a:xfrm>
            <a:off x="3338612" y="640784"/>
            <a:ext cx="7739301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Packet Tracer</a:t>
            </a:r>
            <a:endParaRPr lang="en-US" sz="355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DCA61EA-7AA7-DEAE-005F-099925C8E0E9}"/>
              </a:ext>
            </a:extLst>
          </p:cNvPr>
          <p:cNvSpPr/>
          <p:nvPr/>
        </p:nvSpPr>
        <p:spPr>
          <a:xfrm>
            <a:off x="12763858" y="7636073"/>
            <a:ext cx="1828800" cy="570667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899EA11-EBE5-C604-463A-13F34B508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1566863"/>
            <a:ext cx="817245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630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D43CCD30-1D48-0FC6-FD3F-693841CB0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88" y="3162300"/>
            <a:ext cx="82772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2029167-90BB-2559-9956-26956AC6657A}"/>
              </a:ext>
            </a:extLst>
          </p:cNvPr>
          <p:cNvSpPr/>
          <p:nvPr/>
        </p:nvSpPr>
        <p:spPr>
          <a:xfrm>
            <a:off x="12763858" y="7636073"/>
            <a:ext cx="1828800" cy="570667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132BE9AE-3510-AD3F-3DA0-33AE4DAF9E76}"/>
              </a:ext>
            </a:extLst>
          </p:cNvPr>
          <p:cNvSpPr/>
          <p:nvPr/>
        </p:nvSpPr>
        <p:spPr>
          <a:xfrm>
            <a:off x="3338612" y="640784"/>
            <a:ext cx="7739301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Packet Tracer</a:t>
            </a:r>
            <a:endParaRPr lang="en-US" sz="3550" dirty="0"/>
          </a:p>
        </p:txBody>
      </p:sp>
    </p:spTree>
    <p:extLst>
      <p:ext uri="{BB962C8B-B14F-4D97-AF65-F5344CB8AC3E}">
        <p14:creationId xmlns:p14="http://schemas.microsoft.com/office/powerpoint/2010/main" val="227487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48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569" y="3238262"/>
            <a:ext cx="5835729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Cómo funciona el DNS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0569" y="4534019"/>
            <a:ext cx="13149262" cy="22860"/>
          </a:xfrm>
          <a:prstGeom prst="roundRect">
            <a:avLst>
              <a:gd name="adj" fmla="val 138840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2850118" y="4534019"/>
            <a:ext cx="22860" cy="740569"/>
          </a:xfrm>
          <a:prstGeom prst="roundRect">
            <a:avLst>
              <a:gd name="adj" fmla="val 138840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2623542" y="4296013"/>
            <a:ext cx="476012" cy="476012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2806779" y="4375309"/>
            <a:ext cx="109537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952143" y="5486162"/>
            <a:ext cx="3818811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Solicitud de Nombre de Dominio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52143" y="6274118"/>
            <a:ext cx="3818811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Cuando se ingresa un nombre de dominio en un navegador, este envía una solicitud al servidor DNS local.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303651" y="4534019"/>
            <a:ext cx="22860" cy="740569"/>
          </a:xfrm>
          <a:prstGeom prst="roundRect">
            <a:avLst>
              <a:gd name="adj" fmla="val 138840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Shape 8"/>
          <p:cNvSpPr/>
          <p:nvPr/>
        </p:nvSpPr>
        <p:spPr>
          <a:xfrm>
            <a:off x="7077075" y="4296013"/>
            <a:ext cx="476012" cy="476012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7217807" y="4375309"/>
            <a:ext cx="19454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5992654" y="5486162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Consulta Recursiva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5405676" y="5943600"/>
            <a:ext cx="3818930" cy="169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 el servidor DNS local no tiene la dirección IP almacenada, consulta a otros servidores DNS en una cadena jerárquica hasta que encuentra la respuesta.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1757303" y="4534019"/>
            <a:ext cx="22860" cy="740569"/>
          </a:xfrm>
          <a:prstGeom prst="roundRect">
            <a:avLst>
              <a:gd name="adj" fmla="val 138840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6" name="Shape 13"/>
          <p:cNvSpPr/>
          <p:nvPr/>
        </p:nvSpPr>
        <p:spPr>
          <a:xfrm>
            <a:off x="11530727" y="4296013"/>
            <a:ext cx="476012" cy="476012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11670268" y="4375309"/>
            <a:ext cx="19681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0009465" y="5486162"/>
            <a:ext cx="35186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Respuesta con Dirección IP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9859328" y="5943600"/>
            <a:ext cx="3818930" cy="169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Una vez encontrada la dirección IP, el servidor DNS local responde al navegador con la información necesaria para conectar con el servidor web asociado.</a:t>
            </a:r>
            <a:endParaRPr lang="en-US" sz="165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B8A5DC1-F3BF-CCF1-9123-87916AC42D14}"/>
              </a:ext>
            </a:extLst>
          </p:cNvPr>
          <p:cNvSpPr/>
          <p:nvPr/>
        </p:nvSpPr>
        <p:spPr>
          <a:xfrm>
            <a:off x="12763858" y="7636073"/>
            <a:ext cx="1828800" cy="570667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908" y="784622"/>
            <a:ext cx="7739301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Resolución de nombres de dominio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08" y="1625679"/>
            <a:ext cx="909280" cy="145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4961" y="1807488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Solicitud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304961" y="2200632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navegador envía una solicitud al servidor DNS local.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08" y="3080504"/>
            <a:ext cx="909280" cy="14548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04961" y="3262313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Consulta Recursiva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304961" y="3655457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servidor DNS local consulta a otros servidores DNS en una cadena jerárquica hasta encontrar la respuesta.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908" y="4535329"/>
            <a:ext cx="909280" cy="14548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04961" y="4717137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Respuesta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304961" y="5110282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Una vez que el servidor DNS local encuentra la dirección IP, responde al navegador.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908" y="5990153"/>
            <a:ext cx="909280" cy="14548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04961" y="6171962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Conexión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304961" y="6565106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navegador se conecta al servidor web con la dirección IP obtenida, cargando el sitio web solicitado.</a:t>
            </a:r>
            <a:endParaRPr lang="en-US" sz="14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01A982E-3585-BFF0-FE03-C8173C56671B}"/>
              </a:ext>
            </a:extLst>
          </p:cNvPr>
          <p:cNvSpPr/>
          <p:nvPr/>
        </p:nvSpPr>
        <p:spPr>
          <a:xfrm>
            <a:off x="12763858" y="7636073"/>
            <a:ext cx="1828800" cy="570667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42985F0-8FD1-0957-4D92-96D209BEA6FE}"/>
              </a:ext>
            </a:extLst>
          </p:cNvPr>
          <p:cNvSpPr/>
          <p:nvPr/>
        </p:nvSpPr>
        <p:spPr>
          <a:xfrm>
            <a:off x="3338612" y="640784"/>
            <a:ext cx="7739301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Packet Tracer</a:t>
            </a:r>
            <a:endParaRPr lang="en-US" sz="355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7D7F151-CE89-62BC-F786-7B3BD84DFEAE}"/>
              </a:ext>
            </a:extLst>
          </p:cNvPr>
          <p:cNvSpPr/>
          <p:nvPr/>
        </p:nvSpPr>
        <p:spPr>
          <a:xfrm>
            <a:off x="12763858" y="7636073"/>
            <a:ext cx="1828800" cy="570667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D00773-1B11-9A01-1CBF-C6D15DE31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13" y="1662113"/>
            <a:ext cx="5667375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003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CA8C0-C16E-E6D7-B1DC-9A2E7B00A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5DD9374-64DD-4BC0-A53A-7898EF36B90B}"/>
              </a:ext>
            </a:extLst>
          </p:cNvPr>
          <p:cNvSpPr/>
          <p:nvPr/>
        </p:nvSpPr>
        <p:spPr>
          <a:xfrm>
            <a:off x="3338612" y="640784"/>
            <a:ext cx="7739301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Packet Tracer</a:t>
            </a:r>
            <a:endParaRPr lang="en-US" sz="355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96D2BC2-CE50-57D5-07C0-8C4523312808}"/>
              </a:ext>
            </a:extLst>
          </p:cNvPr>
          <p:cNvSpPr/>
          <p:nvPr/>
        </p:nvSpPr>
        <p:spPr>
          <a:xfrm>
            <a:off x="12763858" y="7636073"/>
            <a:ext cx="1828800" cy="570667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A512A2-C628-309F-5F42-1F553FF9D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2000250"/>
            <a:ext cx="5400675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245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4935B-7EFF-9B80-D85E-59BFFCFF4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E27665E-2CE9-14D7-78B7-53A18FD157B0}"/>
              </a:ext>
            </a:extLst>
          </p:cNvPr>
          <p:cNvSpPr/>
          <p:nvPr/>
        </p:nvSpPr>
        <p:spPr>
          <a:xfrm>
            <a:off x="3338612" y="640784"/>
            <a:ext cx="7739301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Packet Tracer</a:t>
            </a:r>
            <a:endParaRPr lang="en-US" sz="355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65E81C2-DAB7-4D1B-13E7-6F981B0DAC45}"/>
              </a:ext>
            </a:extLst>
          </p:cNvPr>
          <p:cNvSpPr/>
          <p:nvPr/>
        </p:nvSpPr>
        <p:spPr>
          <a:xfrm>
            <a:off x="12763858" y="7636073"/>
            <a:ext cx="1828800" cy="570667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BB7D22-E730-623C-0E96-9A088409E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13" y="2247900"/>
            <a:ext cx="8410575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420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6B6C6-FC67-1DAA-82B4-FC3009F77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77A7523-3981-27A5-332B-BEACBC6CF48F}"/>
              </a:ext>
            </a:extLst>
          </p:cNvPr>
          <p:cNvSpPr/>
          <p:nvPr/>
        </p:nvSpPr>
        <p:spPr>
          <a:xfrm>
            <a:off x="3338612" y="640784"/>
            <a:ext cx="7739301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Packet Tracer</a:t>
            </a:r>
            <a:endParaRPr lang="en-US" sz="355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8E8FE4F-03F2-A96E-E043-25F724C73022}"/>
              </a:ext>
            </a:extLst>
          </p:cNvPr>
          <p:cNvSpPr/>
          <p:nvPr/>
        </p:nvSpPr>
        <p:spPr>
          <a:xfrm>
            <a:off x="12763858" y="7636073"/>
            <a:ext cx="1828800" cy="570667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3E9075-AFA2-54E8-D10E-F06A922A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1490663"/>
            <a:ext cx="222885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993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76E7C-9414-FC20-13A9-FA2AAA25A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9C76CD7-754B-AD46-A245-BDF77824CB49}"/>
              </a:ext>
            </a:extLst>
          </p:cNvPr>
          <p:cNvSpPr/>
          <p:nvPr/>
        </p:nvSpPr>
        <p:spPr>
          <a:xfrm>
            <a:off x="3338612" y="640784"/>
            <a:ext cx="7739301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Packet Tracer</a:t>
            </a:r>
            <a:endParaRPr lang="en-US" sz="355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8387547-2C62-2793-5125-01512D960A65}"/>
              </a:ext>
            </a:extLst>
          </p:cNvPr>
          <p:cNvSpPr/>
          <p:nvPr/>
        </p:nvSpPr>
        <p:spPr>
          <a:xfrm>
            <a:off x="12763858" y="7636073"/>
            <a:ext cx="1828800" cy="570667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1662A4D-3284-5BCF-6CE3-F03326C4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2667000"/>
            <a:ext cx="831532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578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D02DE-AE6E-4840-3235-79CDA413E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5EC1164-47BE-3691-56BC-3BD50CDCD97A}"/>
              </a:ext>
            </a:extLst>
          </p:cNvPr>
          <p:cNvSpPr/>
          <p:nvPr/>
        </p:nvSpPr>
        <p:spPr>
          <a:xfrm>
            <a:off x="3338612" y="640784"/>
            <a:ext cx="7739301" cy="568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Packet Tracer</a:t>
            </a:r>
            <a:endParaRPr lang="en-US" sz="355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9C6DCEA-BDA7-F61D-23BD-3237B69DCFF5}"/>
              </a:ext>
            </a:extLst>
          </p:cNvPr>
          <p:cNvSpPr/>
          <p:nvPr/>
        </p:nvSpPr>
        <p:spPr>
          <a:xfrm>
            <a:off x="12763858" y="7636073"/>
            <a:ext cx="1828800" cy="570667"/>
          </a:xfrm>
          <a:prstGeom prst="rect">
            <a:avLst/>
          </a:prstGeom>
          <a:solidFill>
            <a:srgbClr val="1B1C1D"/>
          </a:solidFill>
          <a:ln>
            <a:solidFill>
              <a:srgbClr val="1B1C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247FC47-7D9D-BE32-E78F-EFBCB8A40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8" y="1985963"/>
            <a:ext cx="816292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412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6a0fa91-1686-427f-a628-ae54f742bead}" enabled="0" method="" siteId="{e6a0fa91-1686-427f-a628-ae54f742bea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248</Words>
  <Application>Microsoft Office PowerPoint</Application>
  <PresentationFormat>Personalizado</PresentationFormat>
  <Paragraphs>39</Paragraphs>
  <Slides>17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Prata</vt:lpstr>
      <vt:lpstr>Raleway</vt:lpstr>
      <vt:lpstr>Raleway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DIEGO BORDÍLS HERRERO</cp:lastModifiedBy>
  <cp:revision>3</cp:revision>
  <dcterms:created xsi:type="dcterms:W3CDTF">2024-11-11T12:07:11Z</dcterms:created>
  <dcterms:modified xsi:type="dcterms:W3CDTF">2024-11-13T17:40:10Z</dcterms:modified>
</cp:coreProperties>
</file>